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33035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6218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утром и днем дождь, гроза. Ветер юго-западный 8-13, утром и днем порывы 15-20 м/с. Температура воздуха ночью 17-19, днем 28-30 тепла.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18-20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14389</TotalTime>
  <Words>657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4063</cp:revision>
  <cp:lastPrinted>2021-07-01T03:56:27Z</cp:lastPrinted>
  <dcterms:created xsi:type="dcterms:W3CDTF">2018-03-27T06:03:00Z</dcterms:created>
  <dcterms:modified xsi:type="dcterms:W3CDTF">2026-05-08T07:00:40Z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